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1"/>
  </p:sldMasterIdLst>
  <p:sldIdLst>
    <p:sldId id="256" r:id="rId2"/>
    <p:sldId id="258" r:id="rId3"/>
    <p:sldId id="259" r:id="rId4"/>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3C877D-AA4C-40BA-938B-B610C3DBD68E}" v="2" dt="2025-09-22T20:19:56.3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60"/>
  </p:normalViewPr>
  <p:slideViewPr>
    <p:cSldViewPr snapToGrid="0">
      <p:cViewPr varScale="1">
        <p:scale>
          <a:sx n="48" d="100"/>
          <a:sy n="48" d="100"/>
        </p:scale>
        <p:origin x="67" y="97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5/10/relationships/revisionInfo" Target="revisionInfo.xml"/><Relationship Id="rId4" Type="http://schemas.openxmlformats.org/officeDocument/2006/relationships/slide" Target="slides/slide3.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NU LNU" userId="d21bdd09-c944-4107-99ee-b7ff2b5552da" providerId="ADAL" clId="{7F669082-17C6-44B4-999F-363A31A60B76}"/>
    <pc:docChg chg="undo custSel modSld">
      <pc:chgData name="FNU LNU" userId="d21bdd09-c944-4107-99ee-b7ff2b5552da" providerId="ADAL" clId="{7F669082-17C6-44B4-999F-363A31A60B76}" dt="2025-09-22T20:19:56.329" v="21"/>
      <pc:docMkLst>
        <pc:docMk/>
      </pc:docMkLst>
      <pc:sldChg chg="modSp mod">
        <pc:chgData name="FNU LNU" userId="d21bdd09-c944-4107-99ee-b7ff2b5552da" providerId="ADAL" clId="{7F669082-17C6-44B4-999F-363A31A60B76}" dt="2025-09-22T20:19:56.329" v="21"/>
        <pc:sldMkLst>
          <pc:docMk/>
          <pc:sldMk cId="677512864" sldId="258"/>
        </pc:sldMkLst>
        <pc:spChg chg="mod">
          <ac:chgData name="FNU LNU" userId="d21bdd09-c944-4107-99ee-b7ff2b5552da" providerId="ADAL" clId="{7F669082-17C6-44B4-999F-363A31A60B76}" dt="2025-09-22T20:19:56.329" v="21"/>
          <ac:spMkLst>
            <pc:docMk/>
            <pc:sldMk cId="677512864" sldId="258"/>
            <ac:spMk id="7" creationId="{13C6B927-8204-87FF-58A2-D3EC21825C42}"/>
          </ac:spMkLst>
        </pc:spChg>
      </pc:sldChg>
    </pc:docChg>
  </pc:docChgLst>
</pc:chgInfo>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9/22/2025</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2573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9/22/2025</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65653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9/22/2025</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5628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9/22/2025</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14442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9/22/2025</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33874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9/22/2025</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60167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9/22/2025</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93555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9/22/2025</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510156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9/22/2025</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2524088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9/22/2025</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4233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9/22/2025</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58246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9/22/2025</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4181259092"/>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15" r:id="rId6"/>
    <p:sldLayoutId id="2147483711" r:id="rId7"/>
    <p:sldLayoutId id="2147483712" r:id="rId8"/>
    <p:sldLayoutId id="2147483713" r:id="rId9"/>
    <p:sldLayoutId id="2147483714" r:id="rId10"/>
    <p:sldLayoutId id="2147483716"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cxnSp>
        <p:nvCxnSpPr>
          <p:cNvPr id="11" name="Straight Connector 1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Векторный фон для сочный цветов с заставками">
            <a:extLst>
              <a:ext uri="{FF2B5EF4-FFF2-40B4-BE49-F238E27FC236}">
                <a16:creationId xmlns:a16="http://schemas.microsoft.com/office/drawing/2014/main" id="{F6609CAF-ECA0-A460-ABE5-B4072CEDFF39}"/>
              </a:ext>
            </a:extLst>
          </p:cNvPr>
          <p:cNvPicPr>
            <a:picLocks noChangeAspect="1"/>
          </p:cNvPicPr>
          <p:nvPr/>
        </p:nvPicPr>
        <p:blipFill>
          <a:blip r:embed="rId2"/>
          <a:srcRect t="17279"/>
          <a:stretch>
            <a:fillRect/>
          </a:stretch>
        </p:blipFill>
        <p:spPr>
          <a:xfrm>
            <a:off x="20" y="10"/>
            <a:ext cx="12191979" cy="6857990"/>
          </a:xfrm>
          <a:prstGeom prst="rect">
            <a:avLst/>
          </a:prstGeom>
        </p:spPr>
      </p:pic>
      <p:sp>
        <p:nvSpPr>
          <p:cNvPr id="13" name="Rectangle 12">
            <a:extLst>
              <a:ext uri="{FF2B5EF4-FFF2-40B4-BE49-F238E27FC236}">
                <a16:creationId xmlns:a16="http://schemas.microsoft.com/office/drawing/2014/main" id="{8D19661F-4B4C-74C1-7FC3-31FB14D49F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6955" y="-166956"/>
            <a:ext cx="6858002" cy="7191913"/>
          </a:xfrm>
          <a:prstGeom prst="rect">
            <a:avLst/>
          </a:prstGeom>
          <a:gradFill>
            <a:gsLst>
              <a:gs pos="0">
                <a:schemeClr val="bg1">
                  <a:alpha val="0"/>
                </a:schemeClr>
              </a:gs>
              <a:gs pos="46000">
                <a:schemeClr val="bg1">
                  <a:alpha val="55000"/>
                </a:schemeClr>
              </a:gs>
              <a:gs pos="25000">
                <a:schemeClr val="bg1">
                  <a:alpha val="38000"/>
                </a:schemeClr>
              </a:gs>
              <a:gs pos="100000">
                <a:schemeClr val="bg1">
                  <a:alpha val="6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Заголовок 1">
            <a:extLst>
              <a:ext uri="{FF2B5EF4-FFF2-40B4-BE49-F238E27FC236}">
                <a16:creationId xmlns:a16="http://schemas.microsoft.com/office/drawing/2014/main" id="{89272306-5CE4-3327-2E23-FBE8E0BCA12C}"/>
              </a:ext>
            </a:extLst>
          </p:cNvPr>
          <p:cNvSpPr>
            <a:spLocks noGrp="1"/>
          </p:cNvSpPr>
          <p:nvPr>
            <p:ph type="ctrTitle"/>
          </p:nvPr>
        </p:nvSpPr>
        <p:spPr>
          <a:xfrm>
            <a:off x="475488" y="417241"/>
            <a:ext cx="5620512" cy="3385616"/>
          </a:xfrm>
        </p:spPr>
        <p:txBody>
          <a:bodyPr anchor="b">
            <a:normAutofit/>
          </a:bodyPr>
          <a:lstStyle/>
          <a:p>
            <a:r>
              <a:rPr lang="en-US" sz="6000" dirty="0"/>
              <a:t>The Ideal Partner for Our Mom</a:t>
            </a:r>
            <a:endParaRPr lang="ru-RU" sz="6000" dirty="0"/>
          </a:p>
        </p:txBody>
      </p:sp>
      <p:sp>
        <p:nvSpPr>
          <p:cNvPr id="3" name="Подзаголовок 2">
            <a:extLst>
              <a:ext uri="{FF2B5EF4-FFF2-40B4-BE49-F238E27FC236}">
                <a16:creationId xmlns:a16="http://schemas.microsoft.com/office/drawing/2014/main" id="{31741232-D11C-1E28-EAB7-7F04AACBFEBD}"/>
              </a:ext>
            </a:extLst>
          </p:cNvPr>
          <p:cNvSpPr>
            <a:spLocks noGrp="1"/>
          </p:cNvSpPr>
          <p:nvPr>
            <p:ph type="subTitle" idx="1"/>
          </p:nvPr>
        </p:nvSpPr>
        <p:spPr>
          <a:xfrm>
            <a:off x="475488" y="4873752"/>
            <a:ext cx="4023360" cy="1207008"/>
          </a:xfrm>
        </p:spPr>
        <p:txBody>
          <a:bodyPr anchor="t">
            <a:normAutofit/>
          </a:bodyPr>
          <a:lstStyle/>
          <a:p>
            <a:r>
              <a:rPr lang="en-US" sz="2400" dirty="0" err="1"/>
              <a:t>Anufriev</a:t>
            </a:r>
            <a:r>
              <a:rPr lang="en-US" sz="2400" dirty="0"/>
              <a:t> Andrew</a:t>
            </a:r>
            <a:endParaRPr lang="ru-RU" sz="2400" dirty="0"/>
          </a:p>
          <a:p>
            <a:r>
              <a:rPr lang="en-US" sz="2400"/>
              <a:t>Kutasov </a:t>
            </a:r>
            <a:r>
              <a:rPr lang="en-US" sz="2400" dirty="0"/>
              <a:t>Klim</a:t>
            </a:r>
            <a:endParaRPr lang="ru-RU" sz="2400" dirty="0"/>
          </a:p>
        </p:txBody>
      </p:sp>
      <p:sp>
        <p:nvSpPr>
          <p:cNvPr id="15" name="Rectangle 14">
            <a:extLst>
              <a:ext uri="{FF2B5EF4-FFF2-40B4-BE49-F238E27FC236}">
                <a16:creationId xmlns:a16="http://schemas.microsoft.com/office/drawing/2014/main" id="{2165A4AE-FFE9-B2D5-017C-17337DDB3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90E701D1-A34F-CF86-7316-8761C7835E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749283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F346812B-DC14-D933-0B06-F6107A16E4F8}"/>
              </a:ext>
            </a:extLst>
          </p:cNvPr>
          <p:cNvPicPr>
            <a:picLocks noChangeAspect="1"/>
          </p:cNvPicPr>
          <p:nvPr/>
        </p:nvPicPr>
        <p:blipFill>
          <a:blip r:embed="rId2"/>
          <a:stretch>
            <a:fillRect/>
          </a:stretch>
        </p:blipFill>
        <p:spPr>
          <a:xfrm>
            <a:off x="0" y="-12182"/>
            <a:ext cx="12192000" cy="6882364"/>
          </a:xfrm>
          <a:prstGeom prst="rect">
            <a:avLst/>
          </a:prstGeom>
        </p:spPr>
      </p:pic>
      <p:pic>
        <p:nvPicPr>
          <p:cNvPr id="5" name="Рисунок 4">
            <a:extLst>
              <a:ext uri="{FF2B5EF4-FFF2-40B4-BE49-F238E27FC236}">
                <a16:creationId xmlns:a16="http://schemas.microsoft.com/office/drawing/2014/main" id="{03B60405-B1B9-BC05-0D41-171F17D98FDD}"/>
              </a:ext>
            </a:extLst>
          </p:cNvPr>
          <p:cNvPicPr>
            <a:picLocks noChangeAspect="1"/>
          </p:cNvPicPr>
          <p:nvPr/>
        </p:nvPicPr>
        <p:blipFill>
          <a:blip r:embed="rId3"/>
          <a:stretch>
            <a:fillRect/>
          </a:stretch>
        </p:blipFill>
        <p:spPr>
          <a:xfrm>
            <a:off x="7025014" y="12182"/>
            <a:ext cx="5166986" cy="6858000"/>
          </a:xfrm>
          <a:prstGeom prst="rect">
            <a:avLst/>
          </a:prstGeom>
        </p:spPr>
      </p:pic>
      <p:sp>
        <p:nvSpPr>
          <p:cNvPr id="7" name="TextBox 6">
            <a:extLst>
              <a:ext uri="{FF2B5EF4-FFF2-40B4-BE49-F238E27FC236}">
                <a16:creationId xmlns:a16="http://schemas.microsoft.com/office/drawing/2014/main" id="{13C6B927-8204-87FF-58A2-D3EC21825C42}"/>
              </a:ext>
            </a:extLst>
          </p:cNvPr>
          <p:cNvSpPr txBox="1"/>
          <p:nvPr/>
        </p:nvSpPr>
        <p:spPr>
          <a:xfrm>
            <a:off x="315084" y="274290"/>
            <a:ext cx="6174712" cy="6309420"/>
          </a:xfrm>
          <a:prstGeom prst="rect">
            <a:avLst/>
          </a:prstGeom>
          <a:noFill/>
        </p:spPr>
        <p:txBody>
          <a:bodyPr wrap="square">
            <a:spAutoFit/>
          </a:bodyPr>
          <a:lstStyle/>
          <a:p>
            <a:pPr algn="l">
              <a:spcBef>
                <a:spcPts val="1200"/>
              </a:spcBef>
              <a:spcAft>
                <a:spcPts val="1200"/>
              </a:spcAft>
              <a:buNone/>
            </a:pPr>
            <a:r>
              <a:rPr lang="en-US" sz="2400" b="0" i="0" dirty="0">
                <a:solidFill>
                  <a:schemeClr val="tx1">
                    <a:lumMod val="75000"/>
                    <a:lumOff val="25000"/>
                  </a:schemeClr>
                </a:solidFill>
                <a:effectLst/>
                <a:latin typeface="quote-cjk-patch"/>
              </a:rPr>
              <a:t>Our mom found herself without a partner, but now that all her children are adults, she has a wonderful opportunity to start a new chapter in her life. I really want to help her with this. I imagine a confident, mature man by her side—someone who, like her, is ready to embrace the future without clinging to the past.</a:t>
            </a:r>
          </a:p>
          <a:p>
            <a:pPr algn="l">
              <a:spcBef>
                <a:spcPts val="1200"/>
              </a:spcBef>
              <a:spcAft>
                <a:spcPts val="1200"/>
              </a:spcAft>
              <a:buNone/>
            </a:pPr>
            <a:r>
              <a:rPr lang="en-US" sz="2400" b="0" i="0" dirty="0">
                <a:solidFill>
                  <a:schemeClr val="tx1">
                    <a:lumMod val="75000"/>
                    <a:lumOff val="25000"/>
                  </a:schemeClr>
                </a:solidFill>
                <a:effectLst/>
                <a:latin typeface="quote-cjk-patch"/>
              </a:rPr>
              <a:t>When I think about who would be right for her, I remember that she tried online dating before. Unfortunately, the men she met were not what she was looking for, which was upsetting for her. That experience taught me that appearance isn't the most important thing. At this stage in life, after years of experience, what truly matters is finding a reliable person—someone who is a true partner, not just a passenger.</a:t>
            </a:r>
          </a:p>
        </p:txBody>
      </p:sp>
    </p:spTree>
    <p:extLst>
      <p:ext uri="{BB962C8B-B14F-4D97-AF65-F5344CB8AC3E}">
        <p14:creationId xmlns:p14="http://schemas.microsoft.com/office/powerpoint/2010/main" val="677512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8FFD1-4E0E-CCD5-3E1F-1B0111B75BA3}"/>
            </a:ext>
          </a:extLst>
        </p:cNvPr>
        <p:cNvGrpSpPr/>
        <p:nvPr/>
      </p:nvGrpSpPr>
      <p:grpSpPr>
        <a:xfrm>
          <a:off x="0" y="0"/>
          <a:ext cx="0" cy="0"/>
          <a:chOff x="0" y="0"/>
          <a:chExt cx="0" cy="0"/>
        </a:xfrm>
      </p:grpSpPr>
      <p:pic>
        <p:nvPicPr>
          <p:cNvPr id="4" name="Рисунок 3">
            <a:extLst>
              <a:ext uri="{FF2B5EF4-FFF2-40B4-BE49-F238E27FC236}">
                <a16:creationId xmlns:a16="http://schemas.microsoft.com/office/drawing/2014/main" id="{852EA68A-2BF3-D496-5C42-416382D397B0}"/>
              </a:ext>
            </a:extLst>
          </p:cNvPr>
          <p:cNvPicPr>
            <a:picLocks noChangeAspect="1"/>
          </p:cNvPicPr>
          <p:nvPr/>
        </p:nvPicPr>
        <p:blipFill>
          <a:blip r:embed="rId2"/>
          <a:stretch>
            <a:fillRect/>
          </a:stretch>
        </p:blipFill>
        <p:spPr>
          <a:xfrm>
            <a:off x="0" y="-12182"/>
            <a:ext cx="12192000" cy="6882364"/>
          </a:xfrm>
          <a:prstGeom prst="rect">
            <a:avLst/>
          </a:prstGeom>
        </p:spPr>
      </p:pic>
      <p:sp>
        <p:nvSpPr>
          <p:cNvPr id="2" name="AutoShape 2">
            <a:extLst>
              <a:ext uri="{FF2B5EF4-FFF2-40B4-BE49-F238E27FC236}">
                <a16:creationId xmlns:a16="http://schemas.microsoft.com/office/drawing/2014/main" id="{5FC99816-54F9-0540-8C4C-84F434C170A1}"/>
              </a:ext>
            </a:extLst>
          </p:cNvPr>
          <p:cNvSpPr>
            <a:spLocks noChangeAspect="1" noChangeArrowheads="1"/>
          </p:cNvSpPr>
          <p:nvPr/>
        </p:nvSpPr>
        <p:spPr bwMode="auto">
          <a:xfrm>
            <a:off x="5826864"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pic>
        <p:nvPicPr>
          <p:cNvPr id="3" name="Рисунок 2">
            <a:extLst>
              <a:ext uri="{FF2B5EF4-FFF2-40B4-BE49-F238E27FC236}">
                <a16:creationId xmlns:a16="http://schemas.microsoft.com/office/drawing/2014/main" id="{DB215101-8399-9A0A-16E6-D1AAAF8795B6}"/>
              </a:ext>
            </a:extLst>
          </p:cNvPr>
          <p:cNvPicPr>
            <a:picLocks noChangeAspect="1"/>
          </p:cNvPicPr>
          <p:nvPr/>
        </p:nvPicPr>
        <p:blipFill>
          <a:blip r:embed="rId3"/>
          <a:srcRect l="10861" r="7516"/>
          <a:stretch>
            <a:fillRect/>
          </a:stretch>
        </p:blipFill>
        <p:spPr>
          <a:xfrm>
            <a:off x="4524569" y="1284051"/>
            <a:ext cx="7464953" cy="5432243"/>
          </a:xfrm>
          <a:prstGeom prst="rect">
            <a:avLst/>
          </a:prstGeom>
        </p:spPr>
      </p:pic>
      <p:sp>
        <p:nvSpPr>
          <p:cNvPr id="7" name="TextBox 6">
            <a:extLst>
              <a:ext uri="{FF2B5EF4-FFF2-40B4-BE49-F238E27FC236}">
                <a16:creationId xmlns:a16="http://schemas.microsoft.com/office/drawing/2014/main" id="{8E1A0B92-05D7-98F9-4DE4-255CCB81B221}"/>
              </a:ext>
            </a:extLst>
          </p:cNvPr>
          <p:cNvSpPr txBox="1"/>
          <p:nvPr/>
        </p:nvSpPr>
        <p:spPr>
          <a:xfrm>
            <a:off x="-32067" y="1552975"/>
            <a:ext cx="4535970" cy="4801314"/>
          </a:xfrm>
          <a:prstGeom prst="rect">
            <a:avLst/>
          </a:prstGeom>
          <a:noFill/>
        </p:spPr>
        <p:txBody>
          <a:bodyPr wrap="square">
            <a:spAutoFit/>
          </a:bodyPr>
          <a:lstStyle/>
          <a:p>
            <a:pPr marL="342900" indent="-342900">
              <a:spcBef>
                <a:spcPts val="1200"/>
              </a:spcBef>
              <a:spcAft>
                <a:spcPts val="1200"/>
              </a:spcAft>
              <a:buFont typeface="Arial" panose="020B0604020202020204" pitchFamily="34" charset="0"/>
              <a:buChar char="•"/>
            </a:pPr>
            <a:r>
              <a:rPr lang="en-US" sz="2200" dirty="0">
                <a:solidFill>
                  <a:schemeClr val="tx1">
                    <a:lumMod val="75000"/>
                    <a:lumOff val="25000"/>
                  </a:schemeClr>
                </a:solidFill>
                <a:latin typeface="quote-cjk-patch"/>
              </a:rPr>
              <a:t>He would probably have a comfortable style - maybe wearing a nice shirt or sweater with jeans, rather than always being in a formal suit.</a:t>
            </a:r>
          </a:p>
          <a:p>
            <a:pPr marL="342900" indent="-342900">
              <a:spcBef>
                <a:spcPts val="1200"/>
              </a:spcBef>
              <a:spcAft>
                <a:spcPts val="1200"/>
              </a:spcAft>
              <a:buFont typeface="Arial" panose="020B0604020202020204" pitchFamily="34" charset="0"/>
              <a:buChar char="•"/>
            </a:pPr>
            <a:r>
              <a:rPr lang="en-US" sz="2200" dirty="0">
                <a:solidFill>
                  <a:schemeClr val="tx1">
                    <a:lumMod val="75000"/>
                    <a:lumOff val="25000"/>
                  </a:schemeClr>
                </a:solidFill>
                <a:latin typeface="quote-cjk-patch"/>
              </a:rPr>
              <a:t>Would my mom like this person? I truly believe she would. He sounds great because he has the qualities she values most. I'd prefer someone who is a true partner in life, not just a "passenger." This person sounds like the perfect companion for her new beginning.</a:t>
            </a:r>
          </a:p>
        </p:txBody>
      </p:sp>
      <p:sp>
        <p:nvSpPr>
          <p:cNvPr id="9" name="TextBox 8">
            <a:extLst>
              <a:ext uri="{FF2B5EF4-FFF2-40B4-BE49-F238E27FC236}">
                <a16:creationId xmlns:a16="http://schemas.microsoft.com/office/drawing/2014/main" id="{6E2F2CCF-2EE9-19F9-B99C-065993248CED}"/>
              </a:ext>
            </a:extLst>
          </p:cNvPr>
          <p:cNvSpPr txBox="1"/>
          <p:nvPr/>
        </p:nvSpPr>
        <p:spPr>
          <a:xfrm>
            <a:off x="-26757" y="106425"/>
            <a:ext cx="8470365" cy="1446550"/>
          </a:xfrm>
          <a:prstGeom prst="rect">
            <a:avLst/>
          </a:prstGeom>
          <a:noFill/>
        </p:spPr>
        <p:txBody>
          <a:bodyPr wrap="square">
            <a:spAutoFit/>
          </a:bodyPr>
          <a:lstStyle/>
          <a:p>
            <a:pPr marL="342900" indent="-342900">
              <a:spcBef>
                <a:spcPts val="1200"/>
              </a:spcBef>
              <a:spcAft>
                <a:spcPts val="1200"/>
              </a:spcAft>
              <a:buFont typeface="Arial" panose="020B0604020202020204" pitchFamily="34" charset="0"/>
              <a:buChar char="•"/>
            </a:pPr>
            <a:r>
              <a:rPr lang="en-US" sz="2200" dirty="0">
                <a:solidFill>
                  <a:schemeClr val="tx1">
                    <a:lumMod val="75000"/>
                    <a:lumOff val="25000"/>
                  </a:schemeClr>
                </a:solidFill>
                <a:latin typeface="quote-cjk-patch"/>
              </a:rPr>
              <a:t>So, if I were to choose someone for her, I’d probably choose someone who is kind, generous, and funny. He should be a hard-working and reliable person, not lazy. I think a friendly and good listener would be a perfect match for her.</a:t>
            </a:r>
          </a:p>
        </p:txBody>
      </p:sp>
    </p:spTree>
    <p:extLst>
      <p:ext uri="{BB962C8B-B14F-4D97-AF65-F5344CB8AC3E}">
        <p14:creationId xmlns:p14="http://schemas.microsoft.com/office/powerpoint/2010/main" val="4225876622"/>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8</TotalTime>
  <Words>295</Words>
  <Application>Microsoft Office PowerPoint</Application>
  <PresentationFormat>Широкоэкранный</PresentationFormat>
  <Paragraphs>8</Paragraphs>
  <Slides>3</Slides>
  <Notes>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3</vt:i4>
      </vt:variant>
    </vt:vector>
  </HeadingPairs>
  <TitlesOfParts>
    <vt:vector size="9" baseType="lpstr">
      <vt:lpstr>Arial</vt:lpstr>
      <vt:lpstr>Avenir Next LT Pro</vt:lpstr>
      <vt:lpstr>Calibri</vt:lpstr>
      <vt:lpstr>Neue Haas Grotesk Text Pro</vt:lpstr>
      <vt:lpstr>quote-cjk-patch</vt:lpstr>
      <vt:lpstr>AccentBoxVTI</vt:lpstr>
      <vt:lpstr>The Ideal Partner for Our Mom</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FNU LNU</dc:creator>
  <cp:lastModifiedBy>FNU LNU</cp:lastModifiedBy>
  <cp:revision>1</cp:revision>
  <dcterms:created xsi:type="dcterms:W3CDTF">2025-09-22T19:26:02Z</dcterms:created>
  <dcterms:modified xsi:type="dcterms:W3CDTF">2025-09-22T20:20:01Z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2025-09-22T20:07:38Z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82b70a2d-30f9-4534-8fd6-9bb237da0a46</vt:lpwstr>
  </property>
  <property fmtid="{D5CDD505-2E9C-101B-9397-08002B2CF9AE}" pid="7" name="MSIP_Label_defa4170-0d19-0005-0004-bc88714345d2_ActionId">
    <vt:lpwstr>0123f767-fb97-4ce8-a787-7fbd20f9c3de</vt:lpwstr>
  </property>
  <property fmtid="{D5CDD505-2E9C-101B-9397-08002B2CF9AE}" pid="8" name="MSIP_Label_defa4170-0d19-0005-0004-bc88714345d2_ContentBits">
    <vt:lpwstr>0</vt:lpwstr>
  </property>
  <property fmtid="{D5CDD505-2E9C-101B-9397-08002B2CF9AE}" pid="9" name="MSIP_Label_defa4170-0d19-0005-0004-bc88714345d2_Tag">
    <vt:lpwstr>10, 3, 0, 1</vt:lpwstr>
  </property>
</Properties>
</file>

<file path=docProps/thumbnail.jpeg>
</file>